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82200"/>
  <p:defaultTextStyle>
    <a:defPPr>
      <a:defRPr lang="de-DE"/>
    </a:defPPr>
    <a:lvl1pPr marL="0" algn="l" defTabSz="914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46" algn="l" defTabSz="914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18" algn="l" defTabSz="914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691" algn="l" defTabSz="914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64" algn="l" defTabSz="914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37" algn="l" defTabSz="914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10" algn="l" defTabSz="914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382" algn="l" defTabSz="9143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492" y="384"/>
      </p:cViewPr>
      <p:guideLst>
        <p:guide orient="horz" pos="21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1" y="3886199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E70-DD27-492C-8233-37BD32AE1A96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A9DA-1DE9-4861-9E16-C5C7743B9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13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E70-DD27-492C-8233-37BD32AE1A96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A9DA-1DE9-4861-9E16-C5C7743B9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53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399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1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E70-DD27-492C-8233-37BD32AE1A96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A9DA-1DE9-4861-9E16-C5C7743B9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08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E70-DD27-492C-8233-37BD32AE1A96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A9DA-1DE9-4861-9E16-C5C7743B9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96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5" y="4406900"/>
            <a:ext cx="7772400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5" y="2906714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571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715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E70-DD27-492C-8233-37BD32AE1A96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A9DA-1DE9-4861-9E16-C5C7743B9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05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2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2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E70-DD27-492C-8233-37BD32AE1A96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A9DA-1DE9-4861-9E16-C5C7743B9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61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7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100" b="1"/>
            </a:lvl2pPr>
            <a:lvl3pPr marL="914346" indent="0">
              <a:buNone/>
              <a:defRPr sz="1900" b="1"/>
            </a:lvl3pPr>
            <a:lvl4pPr marL="1371518" indent="0">
              <a:buNone/>
              <a:defRPr sz="1500" b="1"/>
            </a:lvl4pPr>
            <a:lvl5pPr marL="1828691" indent="0">
              <a:buNone/>
              <a:defRPr sz="1500" b="1"/>
            </a:lvl5pPr>
            <a:lvl6pPr marL="2285864" indent="0">
              <a:buNone/>
              <a:defRPr sz="1500" b="1"/>
            </a:lvl6pPr>
            <a:lvl7pPr marL="2743037" indent="0">
              <a:buNone/>
              <a:defRPr sz="1500" b="1"/>
            </a:lvl7pPr>
            <a:lvl8pPr marL="3200210" indent="0">
              <a:buNone/>
              <a:defRPr sz="1500" b="1"/>
            </a:lvl8pPr>
            <a:lvl9pPr marL="3657382" indent="0">
              <a:buNone/>
              <a:defRPr sz="15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4"/>
            <a:ext cx="4040187" cy="39512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100" b="1"/>
            </a:lvl2pPr>
            <a:lvl3pPr marL="914346" indent="0">
              <a:buNone/>
              <a:defRPr sz="1900" b="1"/>
            </a:lvl3pPr>
            <a:lvl4pPr marL="1371518" indent="0">
              <a:buNone/>
              <a:defRPr sz="1500" b="1"/>
            </a:lvl4pPr>
            <a:lvl5pPr marL="1828691" indent="0">
              <a:buNone/>
              <a:defRPr sz="1500" b="1"/>
            </a:lvl5pPr>
            <a:lvl6pPr marL="2285864" indent="0">
              <a:buNone/>
              <a:defRPr sz="1500" b="1"/>
            </a:lvl6pPr>
            <a:lvl7pPr marL="2743037" indent="0">
              <a:buNone/>
              <a:defRPr sz="1500" b="1"/>
            </a:lvl7pPr>
            <a:lvl8pPr marL="3200210" indent="0">
              <a:buNone/>
              <a:defRPr sz="1500" b="1"/>
            </a:lvl8pPr>
            <a:lvl9pPr marL="3657382" indent="0">
              <a:buNone/>
              <a:defRPr sz="15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E70-DD27-492C-8233-37BD32AE1A96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A9DA-1DE9-4861-9E16-C5C7743B9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60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E70-DD27-492C-8233-37BD32AE1A96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A9DA-1DE9-4861-9E16-C5C7743B9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31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E70-DD27-492C-8233-37BD32AE1A96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A9DA-1DE9-4861-9E16-C5C7743B9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544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0"/>
            <a:ext cx="5111751" cy="585311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6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4" indent="0">
              <a:buNone/>
              <a:defRPr sz="900"/>
            </a:lvl6pPr>
            <a:lvl7pPr marL="2743037" indent="0">
              <a:buNone/>
              <a:defRPr sz="900"/>
            </a:lvl7pPr>
            <a:lvl8pPr marL="3200210" indent="0">
              <a:buNone/>
              <a:defRPr sz="900"/>
            </a:lvl8pPr>
            <a:lvl9pPr marL="3657382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E70-DD27-492C-8233-37BD32AE1A96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A9DA-1DE9-4861-9E16-C5C7743B9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39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91" y="4800601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9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700"/>
            </a:lvl2pPr>
            <a:lvl3pPr marL="914346" indent="0">
              <a:buNone/>
              <a:defRPr sz="2400"/>
            </a:lvl3pPr>
            <a:lvl4pPr marL="1371518" indent="0">
              <a:buNone/>
              <a:defRPr sz="2100"/>
            </a:lvl4pPr>
            <a:lvl5pPr marL="1828691" indent="0">
              <a:buNone/>
              <a:defRPr sz="2100"/>
            </a:lvl5pPr>
            <a:lvl6pPr marL="2285864" indent="0">
              <a:buNone/>
              <a:defRPr sz="2100"/>
            </a:lvl6pPr>
            <a:lvl7pPr marL="2743037" indent="0">
              <a:buNone/>
              <a:defRPr sz="2100"/>
            </a:lvl7pPr>
            <a:lvl8pPr marL="3200210" indent="0">
              <a:buNone/>
              <a:defRPr sz="2100"/>
            </a:lvl8pPr>
            <a:lvl9pPr marL="3657382" indent="0">
              <a:buNone/>
              <a:defRPr sz="2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91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6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4" indent="0">
              <a:buNone/>
              <a:defRPr sz="900"/>
            </a:lvl6pPr>
            <a:lvl7pPr marL="2743037" indent="0">
              <a:buNone/>
              <a:defRPr sz="900"/>
            </a:lvl7pPr>
            <a:lvl8pPr marL="3200210" indent="0">
              <a:buNone/>
              <a:defRPr sz="900"/>
            </a:lvl8pPr>
            <a:lvl9pPr marL="3657382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E70-DD27-492C-8233-37BD32AE1A96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A9DA-1DE9-4861-9E16-C5C7743B9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020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1" y="274637"/>
            <a:ext cx="8229601" cy="1143000"/>
          </a:xfrm>
          <a:prstGeom prst="rect">
            <a:avLst/>
          </a:prstGeom>
        </p:spPr>
        <p:txBody>
          <a:bodyPr vert="horz" lIns="91434" tIns="45717" rIns="91434" bIns="45717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1" cy="4525962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1E70-DD27-492C-8233-37BD32AE1A96}" type="datetimeFigureOut">
              <a:rPr lang="de-DE" smtClean="0"/>
              <a:t>16.12.2014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2A9DA-1DE9-4861-9E16-C5C7743B9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20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0" indent="-342880" algn="l" defTabSz="91434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6" indent="-285733" algn="l" defTabSz="914346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2" indent="-228586" algn="l" defTabSz="9143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5" indent="-228586" algn="l" defTabSz="914346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8" indent="-228586" algn="l" defTabSz="914346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0" indent="-228586" algn="l" defTabSz="9143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3" indent="-228586" algn="l" defTabSz="9143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6" indent="-228586" algn="l" defTabSz="9143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69" indent="-228586" algn="l" defTabSz="9143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6" algn="l" defTabSz="914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4" algn="l" defTabSz="914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7" algn="l" defTabSz="914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0" algn="l" defTabSz="914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2" algn="l" defTabSz="91434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flegel\Documents\Jasmin\Logos etc\Printies\1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76"/>
          <a:stretch/>
        </p:blipFill>
        <p:spPr bwMode="auto">
          <a:xfrm>
            <a:off x="0" y="1"/>
            <a:ext cx="4067944" cy="494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920300"/>
              </p:ext>
            </p:extLst>
          </p:nvPr>
        </p:nvGraphicFramePr>
        <p:xfrm>
          <a:off x="179512" y="2348876"/>
          <a:ext cx="3744423" cy="244827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6047"/>
                <a:gridCol w="416047"/>
                <a:gridCol w="416047"/>
                <a:gridCol w="416047"/>
                <a:gridCol w="416047"/>
                <a:gridCol w="416047"/>
                <a:gridCol w="416047"/>
                <a:gridCol w="416047"/>
                <a:gridCol w="416047"/>
              </a:tblGrid>
              <a:tr h="408046"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de-DE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de-DE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de-DE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de-DE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de-DE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de-DE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de-DE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de-DE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de-DE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</a:t>
                      </a:r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7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de-DE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de-DE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de-DE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de-DE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de-DE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de-DE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7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de-DE" sz="17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115616" y="548680"/>
            <a:ext cx="2880320" cy="1754320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de-DE" sz="5400" dirty="0">
                <a:solidFill>
                  <a:srgbClr val="CC0066"/>
                </a:solidFill>
                <a:latin typeface="Smudger LET" pitchFamily="2" charset="0"/>
                <a:cs typeface="MV Boli" panose="02000500030200090000" pitchFamily="2" charset="0"/>
              </a:rPr>
              <a:t>Ich kann</a:t>
            </a:r>
          </a:p>
          <a:p>
            <a:pPr algn="ctr"/>
            <a:r>
              <a:rPr lang="de-DE" sz="5400" dirty="0">
                <a:solidFill>
                  <a:srgbClr val="CC0066"/>
                </a:solidFill>
                <a:latin typeface="Smudger LET" pitchFamily="2" charset="0"/>
                <a:cs typeface="MV Boli" panose="02000500030200090000" pitchFamily="2" charset="0"/>
              </a:rPr>
              <a:t>DAS!</a:t>
            </a:r>
          </a:p>
        </p:txBody>
      </p:sp>
      <p:sp>
        <p:nvSpPr>
          <p:cNvPr id="6" name="Rechteck 5"/>
          <p:cNvSpPr/>
          <p:nvPr/>
        </p:nvSpPr>
        <p:spPr>
          <a:xfrm rot="20432948">
            <a:off x="81864" y="138602"/>
            <a:ext cx="1157677" cy="384715"/>
          </a:xfrm>
          <a:prstGeom prst="rect">
            <a:avLst/>
          </a:prstGeom>
        </p:spPr>
        <p:txBody>
          <a:bodyPr wrap="none" lIns="91434" tIns="45717" rIns="91434" bIns="45717">
            <a:spAutoFit/>
          </a:bodyPr>
          <a:lstStyle/>
          <a:p>
            <a:r>
              <a:rPr lang="de-DE" dirty="0" smtClean="0">
                <a:solidFill>
                  <a:srgbClr val="CC0066"/>
                </a:solidFill>
                <a:latin typeface="Smudger LET" pitchFamily="2" charset="0"/>
                <a:cs typeface="MV Boli" panose="02000500030200090000" pitchFamily="2" charset="0"/>
              </a:rPr>
              <a:t>GOAL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01122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Bildschirmpräsentation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jflegel</dc:creator>
  <cp:lastModifiedBy>jflegel</cp:lastModifiedBy>
  <cp:revision>2</cp:revision>
  <cp:lastPrinted>2014-12-16T14:58:59Z</cp:lastPrinted>
  <dcterms:created xsi:type="dcterms:W3CDTF">2014-12-16T14:32:03Z</dcterms:created>
  <dcterms:modified xsi:type="dcterms:W3CDTF">2014-12-16T14:59:00Z</dcterms:modified>
</cp:coreProperties>
</file>