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6858000" cy="9144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60CAFE0D-C750-4786-8D49-56B62B9A98B6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120" y="-87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2220-1DFA-42A8-9FA3-D3169095BC8C}" type="datetimeFigureOut">
              <a:rPr lang="de-DE" smtClean="0"/>
              <a:t>14.10.2014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548A-0C84-423B-B372-F9EA2BC93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614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2220-1DFA-42A8-9FA3-D3169095BC8C}" type="datetimeFigureOut">
              <a:rPr lang="de-DE" smtClean="0"/>
              <a:t>14.10.2014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548A-0C84-423B-B372-F9EA2BC93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914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2220-1DFA-42A8-9FA3-D3169095BC8C}" type="datetimeFigureOut">
              <a:rPr lang="de-DE" smtClean="0"/>
              <a:t>14.10.2014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548A-0C84-423B-B372-F9EA2BC93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57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2220-1DFA-42A8-9FA3-D3169095BC8C}" type="datetimeFigureOut">
              <a:rPr lang="de-DE" smtClean="0"/>
              <a:t>14.10.2014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548A-0C84-423B-B372-F9EA2BC93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98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2220-1DFA-42A8-9FA3-D3169095BC8C}" type="datetimeFigureOut">
              <a:rPr lang="de-DE" smtClean="0"/>
              <a:t>14.10.2014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548A-0C84-423B-B372-F9EA2BC93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97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2220-1DFA-42A8-9FA3-D3169095BC8C}" type="datetimeFigureOut">
              <a:rPr lang="de-DE" smtClean="0"/>
              <a:t>14.10.2014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548A-0C84-423B-B372-F9EA2BC93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40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2220-1DFA-42A8-9FA3-D3169095BC8C}" type="datetimeFigureOut">
              <a:rPr lang="de-DE" smtClean="0"/>
              <a:t>14.10.2014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548A-0C84-423B-B372-F9EA2BC93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65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2220-1DFA-42A8-9FA3-D3169095BC8C}" type="datetimeFigureOut">
              <a:rPr lang="de-DE" smtClean="0"/>
              <a:t>14.10.2014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548A-0C84-423B-B372-F9EA2BC93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0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2220-1DFA-42A8-9FA3-D3169095BC8C}" type="datetimeFigureOut">
              <a:rPr lang="de-DE" smtClean="0"/>
              <a:t>14.10.2014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548A-0C84-423B-B372-F9EA2BC93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330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2220-1DFA-42A8-9FA3-D3169095BC8C}" type="datetimeFigureOut">
              <a:rPr lang="de-DE" smtClean="0"/>
              <a:t>14.10.2014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548A-0C84-423B-B372-F9EA2BC93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13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2220-1DFA-42A8-9FA3-D3169095BC8C}" type="datetimeFigureOut">
              <a:rPr lang="de-DE" smtClean="0"/>
              <a:t>14.10.2014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548A-0C84-423B-B372-F9EA2BC93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17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22220-1DFA-42A8-9FA3-D3169095BC8C}" type="datetimeFigureOut">
              <a:rPr lang="de-DE" smtClean="0"/>
              <a:t>14.10.2014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F548A-0C84-423B-B372-F9EA2BC93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28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0"/>
          <a:stretch/>
        </p:blipFill>
        <p:spPr bwMode="auto">
          <a:xfrm>
            <a:off x="0" y="4609857"/>
            <a:ext cx="6885384" cy="453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Merry Christmas (Zur Quelle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/>
          <a:stretch/>
        </p:blipFill>
        <p:spPr bwMode="auto">
          <a:xfrm>
            <a:off x="0" y="7937"/>
            <a:ext cx="6885384" cy="460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://wallpaperminer.com/image/15/5/assassins-creed-wallpaper-1-deskto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5" name="Picture 2" descr="http://www.titanui.com/wp-content/uploads/2013/02/20/Set-Of-Vintage-Vector-Labels-04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1" b="98893" l="29698" r="99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5364088"/>
            <a:ext cx="6336704" cy="48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2492896" y="5940152"/>
            <a:ext cx="1872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/>
            </a:r>
            <a:b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</a:b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No. 2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17" name="Picture 2" descr="http://www.titanui.com/wp-content/uploads/2013/02/20/Set-Of-Vintage-Vector-Labels-04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1" b="98893" l="29698" r="99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187624"/>
            <a:ext cx="6336704" cy="48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2492896" y="1763688"/>
            <a:ext cx="1872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</a:t>
            </a:r>
            <a:b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</a:b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No. 1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492896" y="16823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Name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492896" y="59308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93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0022"/>
            <a:ext cx="6858000" cy="462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6" y="-17289"/>
            <a:ext cx="6868666" cy="453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titanui.com/wp-content/uploads/2013/02/20/Set-Of-Vintage-Vector-Labels-04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1" b="98893" l="29698" r="99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187624"/>
            <a:ext cx="6336704" cy="48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titanui.com/wp-content/uploads/2013/02/20/Set-Of-Vintage-Vector-Labels-04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1" b="98893" l="29698" r="99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5364088"/>
            <a:ext cx="6336704" cy="48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492896" y="5940152"/>
            <a:ext cx="1872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</a:t>
            </a:r>
            <a:b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</a:b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No.20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492896" y="1763688"/>
            <a:ext cx="1872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</a:t>
            </a:r>
            <a:b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</a:b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No. 19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492896" y="16823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Name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492896" y="59308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64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" y="-13063"/>
            <a:ext cx="6848822" cy="453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ttp://xn--80aqafcrtq.cc/img/2/7/7/27700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0957"/>
            <a:ext cx="6858000" cy="462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titanui.com/wp-content/uploads/2013/02/20/Set-Of-Vintage-Vector-Labels-04.jp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21" b="98893" l="29698" r="99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5364088"/>
            <a:ext cx="6336704" cy="48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492896" y="5940152"/>
            <a:ext cx="1872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</a:t>
            </a:r>
            <a:b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</a:b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No.22</a:t>
            </a:r>
          </a:p>
        </p:txBody>
      </p:sp>
      <p:pic>
        <p:nvPicPr>
          <p:cNvPr id="12" name="Picture 2" descr="http://www.titanui.com/wp-content/uploads/2013/02/20/Set-Of-Vintage-Vector-Labels-04.jp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21" b="98893" l="29698" r="99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187624"/>
            <a:ext cx="6336704" cy="48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492896" y="1763688"/>
            <a:ext cx="1872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</a:t>
            </a:r>
            <a:b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</a:b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No. 21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492896" y="16823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Name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492896" y="59308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12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35488"/>
            <a:ext cx="68580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http://www.weihnachts-survival-kit.de/uploads/media/wallpaper-wsk7-1600x12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397"/>
          <a:stretch/>
        </p:blipFill>
        <p:spPr bwMode="auto">
          <a:xfrm>
            <a:off x="31377" y="-2313"/>
            <a:ext cx="6826623" cy="453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titanui.com/wp-content/uploads/2013/02/20/Set-Of-Vintage-Vector-Labels-04.jp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21" b="98893" l="29698" r="99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187624"/>
            <a:ext cx="6336704" cy="48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492896" y="1763688"/>
            <a:ext cx="1872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</a:t>
            </a:r>
            <a:b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</a:b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No. 23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6" name="Picture 2" descr="http://www.titanui.com/wp-content/uploads/2013/02/20/Set-Of-Vintage-Vector-Labels-04.jp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21" b="98893" l="29698" r="99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5364088"/>
            <a:ext cx="6336704" cy="48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492896" y="5940152"/>
            <a:ext cx="1872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</a:t>
            </a:r>
            <a:b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</a:b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No.24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492896" y="16823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Name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492896" y="59308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70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56"/>
            <a:ext cx="6886766" cy="458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4312"/>
            <a:ext cx="6886766" cy="456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www.titanui.com/wp-content/uploads/2013/02/20/Set-Of-Vintage-Vector-Labels-04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1" b="98893" l="29698" r="99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5364088"/>
            <a:ext cx="6336704" cy="48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492896" y="5940152"/>
            <a:ext cx="1872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/>
            </a:r>
            <a:b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</a:b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No. 4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12" name="Picture 2" descr="http://www.titanui.com/wp-content/uploads/2013/02/20/Set-Of-Vintage-Vector-Labels-04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1" b="98893" l="29698" r="99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187624"/>
            <a:ext cx="6336704" cy="48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492896" y="1763688"/>
            <a:ext cx="1872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</a:t>
            </a:r>
            <a:b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</a:b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No. 3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492896" y="16823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Name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492896" y="59308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960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456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9972"/>
            <a:ext cx="6858000" cy="457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www.titanui.com/wp-content/uploads/2013/02/20/Set-Of-Vintage-Vector-Labels-04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1" b="98893" l="29698" r="99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5364088"/>
            <a:ext cx="6336704" cy="48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492896" y="5940152"/>
            <a:ext cx="1872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</a:t>
            </a:r>
            <a:b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</a:b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No. </a:t>
            </a:r>
            <a:r>
              <a:rPr lang="de-DE" sz="2400" dirty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6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12" name="Picture 2" descr="http://www.titanui.com/wp-content/uploads/2013/02/20/Set-Of-Vintage-Vector-Labels-04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1" b="98893" l="29698" r="99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187624"/>
            <a:ext cx="6336704" cy="48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492896" y="1763688"/>
            <a:ext cx="1872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</a:t>
            </a:r>
            <a:b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</a:b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No. 5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492896" y="16823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Name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492896" y="59308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999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44"/>
            <a:ext cx="6858000" cy="450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drweb.de/magazin/wp-content/uploads/christmas-snowmen-4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42"/>
          <a:stretch/>
        </p:blipFill>
        <p:spPr bwMode="auto">
          <a:xfrm>
            <a:off x="-2" y="4499992"/>
            <a:ext cx="6858002" cy="464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titanui.com/wp-content/uploads/2013/02/20/Set-Of-Vintage-Vector-Labels-04.jp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21" b="98893" l="29698" r="99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5364088"/>
            <a:ext cx="6336704" cy="48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492896" y="5940152"/>
            <a:ext cx="1872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</a:t>
            </a:r>
            <a:b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</a:b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No. 8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12" name="Picture 2" descr="http://www.titanui.com/wp-content/uploads/2013/02/20/Set-Of-Vintage-Vector-Labels-04.jp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21" b="98893" l="29698" r="99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187624"/>
            <a:ext cx="6336704" cy="48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492896" y="1763688"/>
            <a:ext cx="1872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</a:t>
            </a:r>
            <a:b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</a:b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No. </a:t>
            </a:r>
            <a:r>
              <a:rPr lang="de-DE" sz="2400" dirty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7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492896" y="16823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Name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492896" y="59308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283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45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0" y="4544962"/>
            <a:ext cx="6869039" cy="45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www.titanui.com/wp-content/uploads/2013/02/20/Set-Of-Vintage-Vector-Labels-04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1" b="98893" l="29698" r="99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5364088"/>
            <a:ext cx="6336704" cy="48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492896" y="5940152"/>
            <a:ext cx="1872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</a:t>
            </a:r>
            <a:b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</a:b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No.10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12" name="Picture 2" descr="http://www.titanui.com/wp-content/uploads/2013/02/20/Set-Of-Vintage-Vector-Labels-04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1" b="98893" l="29698" r="99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187624"/>
            <a:ext cx="6336704" cy="48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492896" y="1763688"/>
            <a:ext cx="1872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</a:t>
            </a:r>
            <a:b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</a:b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No. 9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492896" y="16823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Name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492896" y="59308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15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45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0380"/>
            <a:ext cx="6858000" cy="465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www.titanui.com/wp-content/uploads/2013/02/20/Set-Of-Vintage-Vector-Labels-04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1" b="98893" l="29698" r="99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5364088"/>
            <a:ext cx="6336704" cy="48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492896" y="5940152"/>
            <a:ext cx="1872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</a:t>
            </a:r>
            <a:b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</a:b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No.12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12" name="Picture 2" descr="http://www.titanui.com/wp-content/uploads/2013/02/20/Set-Of-Vintage-Vector-Labels-04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1" b="98893" l="29698" r="99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187624"/>
            <a:ext cx="6336704" cy="48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492896" y="1763688"/>
            <a:ext cx="1872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</a:t>
            </a:r>
            <a:b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</a:b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No. 11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492896" y="16823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Name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492896" y="59308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308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4" y="-1"/>
            <a:ext cx="6855672" cy="454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4" y="4540378"/>
            <a:ext cx="6862564" cy="460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www.titanui.com/wp-content/uploads/2013/02/20/Set-Of-Vintage-Vector-Labels-04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1" b="98893" l="29698" r="99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5364088"/>
            <a:ext cx="6336704" cy="48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492896" y="5940152"/>
            <a:ext cx="1872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</a:t>
            </a:r>
            <a:b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</a:b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No.14</a:t>
            </a:r>
          </a:p>
        </p:txBody>
      </p:sp>
      <p:pic>
        <p:nvPicPr>
          <p:cNvPr id="12" name="Picture 2" descr="http://www.titanui.com/wp-content/uploads/2013/02/20/Set-Of-Vintage-Vector-Labels-04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1" b="98893" l="29698" r="99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187624"/>
            <a:ext cx="6336704" cy="48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492896" y="1763688"/>
            <a:ext cx="1872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</a:t>
            </a:r>
            <a:b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</a:b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No. 13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492896" y="16823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Name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492896" y="59308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340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62" y="1562"/>
            <a:ext cx="6885062" cy="44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4499991"/>
            <a:ext cx="6854552" cy="464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www.titanui.com/wp-content/uploads/2013/02/20/Set-Of-Vintage-Vector-Labels-04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1" b="98893" l="29698" r="99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5364088"/>
            <a:ext cx="6336704" cy="48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492896" y="5940152"/>
            <a:ext cx="1872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</a:t>
            </a:r>
            <a:b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</a:b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No.16</a:t>
            </a:r>
          </a:p>
        </p:txBody>
      </p:sp>
      <p:pic>
        <p:nvPicPr>
          <p:cNvPr id="12" name="Picture 2" descr="http://www.titanui.com/wp-content/uploads/2013/02/20/Set-Of-Vintage-Vector-Labels-04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1" b="98893" l="29698" r="99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187624"/>
            <a:ext cx="6336704" cy="48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492896" y="1763688"/>
            <a:ext cx="1872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</a:t>
            </a:r>
            <a:b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</a:b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No. 15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492896" y="16823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Name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492896" y="59308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42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-4762"/>
            <a:ext cx="6885384" cy="458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://3.bp.blogspot.com/-0z79P3EdeRk/TsqDNJ3qcwI/AAAAAAAAEY0/jj7avRHBHSU/s1600/33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4577907"/>
            <a:ext cx="6885384" cy="456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titanui.com/wp-content/uploads/2013/02/20/Set-Of-Vintage-Vector-Labels-04.jp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21" b="98893" l="29698" r="99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5364088"/>
            <a:ext cx="6336704" cy="48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492896" y="5940152"/>
            <a:ext cx="1872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</a:t>
            </a:r>
            <a:b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</a:b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No.18</a:t>
            </a:r>
          </a:p>
        </p:txBody>
      </p:sp>
      <p:pic>
        <p:nvPicPr>
          <p:cNvPr id="12" name="Picture 2" descr="http://www.titanui.com/wp-content/uploads/2013/02/20/Set-Of-Vintage-Vector-Labels-04.jp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21" b="98893" l="29698" r="99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187624"/>
            <a:ext cx="6336704" cy="48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492896" y="1763688"/>
            <a:ext cx="1872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</a:t>
            </a:r>
            <a:b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</a:b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No. 17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492896" y="16823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Name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492896" y="59308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 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54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Bildschirmpräsentation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jflegel</dc:creator>
  <cp:lastModifiedBy>jflegel</cp:lastModifiedBy>
  <cp:revision>38</cp:revision>
  <dcterms:created xsi:type="dcterms:W3CDTF">2014-10-13T12:12:42Z</dcterms:created>
  <dcterms:modified xsi:type="dcterms:W3CDTF">2014-10-14T10:03:25Z</dcterms:modified>
</cp:coreProperties>
</file>